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4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D5A1-6BE3-4947-8AA8-37FA0EF5E9CA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3AAA080-8817-564B-8F04-0AF31BDC7E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D5A1-6BE3-4947-8AA8-37FA0EF5E9CA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AA080-8817-564B-8F04-0AF31BDC7E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3AAA080-8817-564B-8F04-0AF31BDC7EA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D5A1-6BE3-4947-8AA8-37FA0EF5E9CA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D5A1-6BE3-4947-8AA8-37FA0EF5E9CA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3AAA080-8817-564B-8F04-0AF31BDC7E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D5A1-6BE3-4947-8AA8-37FA0EF5E9CA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3AAA080-8817-564B-8F04-0AF31BDC7EA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55BD5A1-6BE3-4947-8AA8-37FA0EF5E9CA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AA080-8817-564B-8F04-0AF31BDC7E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D5A1-6BE3-4947-8AA8-37FA0EF5E9CA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3AAA080-8817-564B-8F04-0AF31BDC7EA2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D5A1-6BE3-4947-8AA8-37FA0EF5E9CA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3AAA080-8817-564B-8F04-0AF31BDC7E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D5A1-6BE3-4947-8AA8-37FA0EF5E9CA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3AAA080-8817-564B-8F04-0AF31BDC7E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3AAA080-8817-564B-8F04-0AF31BDC7EA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D5A1-6BE3-4947-8AA8-37FA0EF5E9CA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3AAA080-8817-564B-8F04-0AF31BDC7EA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55BD5A1-6BE3-4947-8AA8-37FA0EF5E9CA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55BD5A1-6BE3-4947-8AA8-37FA0EF5E9CA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3AAA080-8817-564B-8F04-0AF31BDC7EA2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Fluency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596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some strategies to help?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 text </a:t>
            </a:r>
            <a:r>
              <a:rPr lang="en-US" dirty="0" smtClean="0"/>
              <a:t>resources or Use </a:t>
            </a:r>
            <a:r>
              <a:rPr lang="en-US" dirty="0" smtClean="0"/>
              <a:t>other resources that you </a:t>
            </a:r>
            <a:r>
              <a:rPr lang="en-US" dirty="0" smtClean="0"/>
              <a:t>know to combat some of the obstacles to fluency:</a:t>
            </a:r>
          </a:p>
          <a:p>
            <a:r>
              <a:rPr lang="en-US" dirty="0" smtClean="0"/>
              <a:t>Obstacles:</a:t>
            </a:r>
          </a:p>
          <a:p>
            <a:pPr lvl="1"/>
            <a:r>
              <a:rPr lang="en-US" sz="2800" dirty="0" smtClean="0"/>
              <a:t>Accurate reading and writing</a:t>
            </a:r>
          </a:p>
          <a:p>
            <a:pPr lvl="1"/>
            <a:r>
              <a:rPr lang="en-US" sz="2800" dirty="0" smtClean="0"/>
              <a:t>Reading Speed</a:t>
            </a:r>
          </a:p>
          <a:p>
            <a:pPr lvl="1"/>
            <a:r>
              <a:rPr lang="en-US" sz="2800" dirty="0" smtClean="0"/>
              <a:t>Prosody</a:t>
            </a:r>
          </a:p>
          <a:p>
            <a:pPr lvl="1"/>
            <a:r>
              <a:rPr lang="en-US" sz="2800" dirty="0" smtClean="0"/>
              <a:t>Writing Speed and Legibility</a:t>
            </a:r>
          </a:p>
          <a:p>
            <a:pPr lvl="1"/>
            <a:r>
              <a:rPr lang="en-US" sz="2800" dirty="0" smtClean="0"/>
              <a:t>Writer’s Voice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058922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FLUENCY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The ability to read and write effortlessly and efficiently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 smtClean="0"/>
              <a:t>Video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91335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Fluency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Ability to read with :</a:t>
            </a:r>
          </a:p>
          <a:p>
            <a:pPr lvl="1"/>
            <a:r>
              <a:rPr lang="en-US" sz="4000" dirty="0" smtClean="0"/>
              <a:t>Accuracy</a:t>
            </a:r>
          </a:p>
          <a:p>
            <a:pPr lvl="1"/>
            <a:r>
              <a:rPr lang="en-US" sz="4000" dirty="0" smtClean="0"/>
              <a:t>Speed </a:t>
            </a:r>
          </a:p>
          <a:p>
            <a:pPr lvl="1"/>
            <a:r>
              <a:rPr lang="en-US" sz="4000" dirty="0" smtClean="0"/>
              <a:t>Prosody</a:t>
            </a:r>
          </a:p>
        </p:txBody>
      </p:sp>
    </p:spTree>
    <p:extLst>
      <p:ext uri="{BB962C8B-B14F-4D97-AF65-F5344CB8AC3E}">
        <p14:creationId xmlns:p14="http://schemas.microsoft.com/office/powerpoint/2010/main" val="1195721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Read familiar words automatically</a:t>
            </a:r>
          </a:p>
          <a:p>
            <a:r>
              <a:rPr lang="en-US" sz="3200" dirty="0" smtClean="0"/>
              <a:t>To identify unfamiliar words almost as quickly</a:t>
            </a:r>
          </a:p>
          <a:p>
            <a:r>
              <a:rPr lang="en-US" sz="3200" dirty="0" smtClean="0"/>
              <a:t>Approximately 95% of words known (95 out of 100)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07594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Fluency =</a:t>
            </a:r>
          </a:p>
          <a:p>
            <a:r>
              <a:rPr lang="en-US" sz="3200" dirty="0" smtClean="0"/>
              <a:t>about  100 WPM (words </a:t>
            </a:r>
            <a:r>
              <a:rPr lang="en-US" sz="3200" smtClean="0"/>
              <a:t>per </a:t>
            </a:r>
            <a:r>
              <a:rPr lang="en-US" sz="3200" smtClean="0"/>
              <a:t>minute) </a:t>
            </a:r>
            <a:r>
              <a:rPr lang="en-US" sz="3200" dirty="0" smtClean="0"/>
              <a:t>in 4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200 WPM in 8</a:t>
            </a:r>
            <a:r>
              <a:rPr lang="en-US" sz="3200" baseline="30000" dirty="0" smtClean="0"/>
              <a:t>th</a:t>
            </a:r>
            <a:endParaRPr lang="en-US" sz="3200" dirty="0" smtClean="0"/>
          </a:p>
          <a:p>
            <a:r>
              <a:rPr lang="en-US" sz="3200" dirty="0" smtClean="0"/>
              <a:t>250 = Adults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86425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Prosody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Ability to read expressively and with appropriate phrasing and intonation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692440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Fluency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Spell words automatically and write quickly so they can focus on developing ideas</a:t>
            </a:r>
          </a:p>
          <a:p>
            <a:pPr lvl="1"/>
            <a:r>
              <a:rPr lang="en-US" sz="3600" dirty="0" smtClean="0"/>
              <a:t>Accuracy</a:t>
            </a:r>
          </a:p>
          <a:p>
            <a:pPr lvl="1"/>
            <a:r>
              <a:rPr lang="en-US" sz="3600" dirty="0" smtClean="0"/>
              <a:t>Speed –gr. 4 - 10 wpm  gr. 8 -13.5</a:t>
            </a:r>
          </a:p>
          <a:p>
            <a:pPr lvl="1"/>
            <a:r>
              <a:rPr lang="en-US" sz="3600" dirty="0" smtClean="0"/>
              <a:t>Legibility- neat and readable </a:t>
            </a:r>
          </a:p>
          <a:p>
            <a:pPr lvl="1"/>
            <a:r>
              <a:rPr lang="en-US" sz="3600" dirty="0" smtClean="0"/>
              <a:t>Voice – choosing words that reflect the individuality of the reader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11246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Diagnosing </a:t>
            </a:r>
            <a:r>
              <a:rPr lang="en-US" dirty="0" err="1" smtClean="0"/>
              <a:t>Dysfluency</a:t>
            </a:r>
            <a:r>
              <a:rPr lang="en-US" dirty="0" smtClean="0"/>
              <a:t> -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Fluency Checks</a:t>
            </a:r>
          </a:p>
          <a:p>
            <a:r>
              <a:rPr lang="en-US" dirty="0" smtClean="0"/>
              <a:t>DRA’s</a:t>
            </a:r>
          </a:p>
          <a:p>
            <a:r>
              <a:rPr lang="en-US" dirty="0" smtClean="0"/>
              <a:t>Running Records – reading and retelling</a:t>
            </a:r>
          </a:p>
          <a:p>
            <a:r>
              <a:rPr lang="en-US" dirty="0" smtClean="0"/>
              <a:t>Informal reading inventories – older kids with timers – recognition of words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970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Diagnosing </a:t>
            </a:r>
            <a:r>
              <a:rPr lang="en-US" dirty="0" err="1" smtClean="0"/>
              <a:t>Dysfluency</a:t>
            </a:r>
            <a:r>
              <a:rPr lang="en-US" dirty="0" smtClean="0"/>
              <a:t> in Writers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Observation –behaviors and student work</a:t>
            </a:r>
          </a:p>
          <a:p>
            <a:pPr marL="0" indent="0">
              <a:buNone/>
            </a:pPr>
            <a:endParaRPr lang="en-US" sz="3200" dirty="0" smtClean="0"/>
          </a:p>
          <a:p>
            <a:pPr lvl="1"/>
            <a:r>
              <a:rPr lang="en-US" sz="2800" dirty="0" smtClean="0"/>
              <a:t>Write slowly and/or laboriously</a:t>
            </a:r>
          </a:p>
          <a:p>
            <a:pPr lvl="1"/>
            <a:r>
              <a:rPr lang="en-US" sz="2800" dirty="0" smtClean="0"/>
              <a:t>Produce very little</a:t>
            </a:r>
          </a:p>
          <a:p>
            <a:pPr lvl="1"/>
            <a:r>
              <a:rPr lang="en-US" sz="2800" dirty="0" smtClean="0"/>
              <a:t>Writing is not legible (grade level proficiency)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893935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46</TotalTime>
  <Words>221</Words>
  <Application>Microsoft Macintosh PowerPoint</Application>
  <PresentationFormat>On-screen Show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Fluency </vt:lpstr>
      <vt:lpstr>What is FLUENCY</vt:lpstr>
      <vt:lpstr>Reading Fluency</vt:lpstr>
      <vt:lpstr>Accuracy</vt:lpstr>
      <vt:lpstr>Speed </vt:lpstr>
      <vt:lpstr>Prosody </vt:lpstr>
      <vt:lpstr>Writing Fluency</vt:lpstr>
      <vt:lpstr>Diagnosing Dysfluency - Reading</vt:lpstr>
      <vt:lpstr>Diagnosing Dysfluency in Writers</vt:lpstr>
      <vt:lpstr>What are some strategies to help? </vt:lpstr>
    </vt:vector>
  </TitlesOfParts>
  <Company>NJT2T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Fluency </dc:title>
  <dc:creator>Nicole Pepe</dc:creator>
  <cp:lastModifiedBy>Nicole Pepe</cp:lastModifiedBy>
  <cp:revision>11</cp:revision>
  <dcterms:created xsi:type="dcterms:W3CDTF">2012-10-12T01:29:12Z</dcterms:created>
  <dcterms:modified xsi:type="dcterms:W3CDTF">2012-10-12T02:18:36Z</dcterms:modified>
</cp:coreProperties>
</file>